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7"/>
    <p:restoredTop sz="94598"/>
  </p:normalViewPr>
  <p:slideViewPr>
    <p:cSldViewPr snapToGrid="0" snapToObjects="1">
      <p:cViewPr varScale="1">
        <p:scale>
          <a:sx n="89" d="100"/>
          <a:sy n="89" d="100"/>
        </p:scale>
        <p:origin x="200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/>
              <a:t>8/26/21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/>
              <a:pPr/>
              <a:t>8/26/21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B3720-413A-F445-B29E-37E039691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914401"/>
            <a:ext cx="8689976" cy="13287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 you want from the club?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43510D-9A6B-6540-A280-8E81E40EA0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028950"/>
            <a:ext cx="8689976" cy="2228849"/>
          </a:xfrm>
        </p:spPr>
        <p:txBody>
          <a:bodyPr>
            <a:norm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Accept reality</a:t>
            </a: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Build on strengths</a:t>
            </a: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it Local</a:t>
            </a: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it Now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6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959B7-6247-154A-8C3F-B8F944233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Membership Questionnaire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C8CB1-0AF1-3C42-9A84-6050DB9E7DB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did you join and why are you staying?</a:t>
            </a:r>
          </a:p>
          <a:p>
            <a:pPr marL="0" indent="0">
              <a:buNone/>
            </a:pPr>
            <a:endParaRPr lang="en-US" sz="4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96536-239E-FC4D-B2CF-56D927285F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400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Put Back/be useful to community</a:t>
            </a:r>
          </a:p>
          <a:p>
            <a:r>
              <a:rPr lang="en-US" sz="2400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 people</a:t>
            </a:r>
          </a:p>
          <a:p>
            <a:r>
              <a:rPr lang="en-US" sz="2400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Fundraising</a:t>
            </a:r>
          </a:p>
          <a:p>
            <a:r>
              <a:rPr lang="en-US" sz="2400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fellowship</a:t>
            </a:r>
          </a:p>
        </p:txBody>
      </p:sp>
    </p:spTree>
    <p:extLst>
      <p:ext uri="{BB962C8B-B14F-4D97-AF65-F5344CB8AC3E}">
        <p14:creationId xmlns:p14="http://schemas.microsoft.com/office/powerpoint/2010/main" val="647379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818DA-AF61-2749-8E52-B756EF15B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186213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are your goals?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FD19B-CBED-8246-84AB-10E45CD244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448300"/>
          </a:xfrm>
        </p:spPr>
        <p:txBody>
          <a:bodyPr>
            <a:normAutofit lnSpcReduction="10000"/>
          </a:bodyPr>
          <a:lstStyle/>
          <a:p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something </a:t>
            </a:r>
            <a:r>
              <a:rPr lang="en-US" sz="3200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NOW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community based/outreach, 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fundraising, use of caravan</a:t>
            </a:r>
          </a:p>
          <a:p>
            <a:pPr marL="0" indent="0">
              <a:buNone/>
            </a:pPr>
            <a:endParaRPr lang="en-US" spc="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Membership initiatives</a:t>
            </a:r>
          </a:p>
          <a:p>
            <a:endParaRPr lang="en-US" b="1" spc="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 activities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Other clubs, breakfasts,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SBA BBQ at shed     </a:t>
            </a:r>
          </a:p>
          <a:p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diverse fundraising 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‘Piccadilly pub crawl’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323DB-5CC6-0042-9626-6218ECE8D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69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2B6C5-40D1-4A46-BB2A-7B874998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174783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 you dislike?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52D3C-C2DD-7444-A98C-BAFA1BA4D5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Change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Slow …needs to be bold</a:t>
            </a:r>
          </a:p>
          <a:p>
            <a:pPr marL="0" indent="0">
              <a:buNone/>
            </a:pPr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Fortnightly, More off site, improve fellowship</a:t>
            </a:r>
          </a:p>
          <a:p>
            <a:pPr marL="0" indent="0">
              <a:buNone/>
            </a:pPr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Rotary bureaucracy 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International (US) &amp; local</a:t>
            </a:r>
          </a:p>
          <a:p>
            <a:pPr marL="0" indent="0">
              <a:buNone/>
            </a:pPr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 profile </a:t>
            </a: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(needed)</a:t>
            </a:r>
          </a:p>
          <a:p>
            <a:pPr marL="0" indent="0">
              <a:buNone/>
            </a:pPr>
            <a:r>
              <a:rPr lang="en-US" b="1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Fundraising</a:t>
            </a:r>
          </a:p>
          <a:p>
            <a:pPr marL="0" indent="0">
              <a:buNone/>
            </a:pPr>
            <a:r>
              <a:rPr lang="en-US" spc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opportunities for caravan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13238-CB0F-064D-9A23-915748573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62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66CE9-0383-DD4D-AAEF-061E70473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190500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Four ‘</a:t>
            </a:r>
            <a:r>
              <a:rPr lang="en-US" sz="4000" b="1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fs’ TEST</a:t>
            </a:r>
            <a:endParaRPr lang="en-US" sz="4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316F9-1041-8442-A827-0899BD908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3276133"/>
            <a:ext cx="10364452" cy="158638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Friends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Fellowship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</a:t>
            </a:r>
          </a:p>
          <a:p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fundraising</a:t>
            </a:r>
          </a:p>
        </p:txBody>
      </p:sp>
    </p:spTree>
    <p:extLst>
      <p:ext uri="{BB962C8B-B14F-4D97-AF65-F5344CB8AC3E}">
        <p14:creationId xmlns:p14="http://schemas.microsoft.com/office/powerpoint/2010/main" val="64182473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97</TotalTime>
  <Words>135</Words>
  <Application>Microsoft Macintosh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Tw Cen MT</vt:lpstr>
      <vt:lpstr>Verdana</vt:lpstr>
      <vt:lpstr>Droplet</vt:lpstr>
      <vt:lpstr>What do you want from the club?</vt:lpstr>
      <vt:lpstr>Membership Questionnaire</vt:lpstr>
      <vt:lpstr>What are your goals?</vt:lpstr>
      <vt:lpstr>What do you dislike?</vt:lpstr>
      <vt:lpstr>The Four ‘fs’ TEST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10</cp:revision>
  <dcterms:created xsi:type="dcterms:W3CDTF">2021-08-26T00:24:14Z</dcterms:created>
  <dcterms:modified xsi:type="dcterms:W3CDTF">2021-08-26T09:03:11Z</dcterms:modified>
</cp:coreProperties>
</file>